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9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432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2489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&amp; Analytics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320916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1061</Words>
  <Application>Microsoft Macintosh PowerPoint</Application>
  <PresentationFormat>Bildschirmpräsentation (4:3)</PresentationFormat>
  <Paragraphs>305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698</cp:revision>
  <cp:lastPrinted>2013-02-22T13:48:11Z</cp:lastPrinted>
  <dcterms:created xsi:type="dcterms:W3CDTF">2017-12-20T06:53:29Z</dcterms:created>
  <dcterms:modified xsi:type="dcterms:W3CDTF">2019-05-03T17:42:01Z</dcterms:modified>
  <cp:version>20140523</cp:version>
</cp:coreProperties>
</file>